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74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9" r:id="rId13"/>
    <p:sldId id="270" r:id="rId14"/>
    <p:sldId id="272" r:id="rId15"/>
    <p:sldId id="271" r:id="rId16"/>
    <p:sldId id="266" r:id="rId17"/>
    <p:sldId id="273" r:id="rId18"/>
    <p:sldId id="267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0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27E6B-8DA8-4F94-8992-772121B8CD63}" type="datetime1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035A-1082-479C-BC26-670010BE6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5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242B2-2344-4852-AABC-5E67E6706CC0}" type="datetime1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C38D6-9476-4A92-A701-063139B2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3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C38D6-9476-4A92-A701-063139B210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505BDFE-73D8-4136-93FD-8B37AF2CC767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B05D22-5FB0-489D-9A37-78F9EB729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c.edu/v5content/registrar/faculty-support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egistrar@y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c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nrollmentservices@yc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nrollmentservices@yc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539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Rosters &amp; FERPA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1" y="4421080"/>
            <a:ext cx="3581400" cy="1598720"/>
          </a:xfrm>
        </p:spPr>
        <p:txBody>
          <a:bodyPr>
            <a:normAutofit/>
          </a:bodyPr>
          <a:lstStyle/>
          <a:p>
            <a:r>
              <a:rPr lang="en-US" dirty="0" smtClean="0"/>
              <a:t>Monitoring enrollment and maintaining confidentiality!</a:t>
            </a:r>
          </a:p>
          <a:p>
            <a:endParaRPr lang="en-US" dirty="0"/>
          </a:p>
          <a:p>
            <a:r>
              <a:rPr lang="en-US" sz="1100" dirty="0" smtClean="0"/>
              <a:t>Sheila Jarrell, M.Ed.</a:t>
            </a:r>
          </a:p>
          <a:p>
            <a:r>
              <a:rPr lang="en-US" sz="1100" dirty="0" smtClean="0"/>
              <a:t>Registrar, Yavapai College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772401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" y="4810125"/>
            <a:ext cx="3038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1039"/>
            <a:ext cx="63150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46291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0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demographic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any student name on your roster to access the student’s demographic data 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options…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66" y="2248048"/>
            <a:ext cx="3533334" cy="118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03600"/>
            <a:ext cx="72374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6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Term – Fall 2014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30" y="2911621"/>
            <a:ext cx="3380953" cy="233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Dates &amp; Deadlines</a:t>
            </a:r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58" y="2468763"/>
            <a:ext cx="6438096" cy="32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7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FTSE: </a:t>
            </a:r>
            <a:r>
              <a:rPr lang="en-US" sz="3200" dirty="0" smtClean="0"/>
              <a:t>Full-time student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FTSE calculations are completed every semester on the 45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day, and the state reimburses YC for the enrollment reported.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Even though we don’t get a lot of money these days, it is still </a:t>
            </a:r>
            <a:r>
              <a:rPr lang="en-US" sz="1400" i="1" dirty="0" smtClean="0"/>
              <a:t>required by the Auditor General</a:t>
            </a:r>
            <a:r>
              <a:rPr lang="en-US" sz="14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400" dirty="0"/>
          </a:p>
          <a:p>
            <a:r>
              <a:rPr lang="en-US" sz="2000" dirty="0" smtClean="0"/>
              <a:t>FTSE for Fall:  </a:t>
            </a:r>
            <a:r>
              <a:rPr lang="en-US" sz="2000" b="1" dirty="0" smtClean="0"/>
              <a:t>October 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If you monitor your rosters weekly and report no shows and students who quit participating, completing your FTSE roster will be simple.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/>
              <a:t>Mark your calendars and watch for reminders in late September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42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FERPA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FERPA Reminder</a:t>
            </a:r>
            <a:r>
              <a:rPr lang="en-US" b="1" dirty="0" smtClean="0"/>
              <a:t>:</a:t>
            </a:r>
          </a:p>
          <a:p>
            <a:pPr marL="6858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2000" dirty="0"/>
              <a:t>All student </a:t>
            </a:r>
            <a:r>
              <a:rPr lang="en-US" sz="2000" dirty="0" smtClean="0"/>
              <a:t>education information and records </a:t>
            </a:r>
            <a:r>
              <a:rPr lang="en-US" sz="2000" dirty="0"/>
              <a:t>are confidential.  </a:t>
            </a:r>
            <a:r>
              <a:rPr lang="en-US" sz="2000" dirty="0" smtClean="0"/>
              <a:t>(See handout…)</a:t>
            </a:r>
            <a:endParaRPr lang="en-US" sz="2000" dirty="0"/>
          </a:p>
          <a:p>
            <a:pPr marL="68580" indent="0">
              <a:buNone/>
            </a:pPr>
            <a:r>
              <a:rPr lang="en-US" sz="2000" dirty="0"/>
              <a:t> </a:t>
            </a:r>
            <a:r>
              <a:rPr lang="en-US" sz="2000" dirty="0" smtClean="0"/>
              <a:t>	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Do not discuss student information with a third party without the students’ signature allowing the release.</a:t>
            </a:r>
          </a:p>
          <a:p>
            <a:pPr marL="6858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Be mindful of your home computer!- Families should not view any rosters or any other educational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07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Support Page!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www.yc.edu/v5content/registrar/faculty-support.htm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Questions regarding rosters, grades, FTSE or FERPA</a:t>
            </a:r>
            <a:r>
              <a:rPr lang="en-US" sz="2000" b="1" dirty="0" smtClean="0"/>
              <a:t>?</a:t>
            </a:r>
          </a:p>
          <a:p>
            <a:endParaRPr lang="en-US" sz="2000" dirty="0"/>
          </a:p>
          <a:p>
            <a:r>
              <a:rPr lang="en-US" sz="1800" dirty="0"/>
              <a:t>Contact </a:t>
            </a:r>
            <a:r>
              <a:rPr lang="en-US" sz="1800" u="sng" dirty="0">
                <a:hlinkClick r:id="rId2"/>
              </a:rPr>
              <a:t>registrar@yc.edu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Call </a:t>
            </a:r>
            <a:r>
              <a:rPr lang="en-US" sz="1800" dirty="0"/>
              <a:t>Sheila Jarrell, Registrar, at 928-776-2107 </a:t>
            </a:r>
            <a:endParaRPr lang="en-US" sz="1800" dirty="0" smtClean="0"/>
          </a:p>
          <a:p>
            <a:r>
              <a:rPr lang="en-US" sz="1800" dirty="0" smtClean="0"/>
              <a:t>Stop </a:t>
            </a:r>
            <a:r>
              <a:rPr lang="en-US" sz="1800" dirty="0"/>
              <a:t>by my </a:t>
            </a:r>
            <a:r>
              <a:rPr lang="en-US" sz="1800" dirty="0" smtClean="0"/>
              <a:t>office: 1-129D</a:t>
            </a:r>
            <a:r>
              <a:rPr lang="en-US" sz="1800" dirty="0"/>
              <a:t>, Prescott Campus!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class rosters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Login </a:t>
            </a:r>
            <a:r>
              <a:rPr lang="en-US" dirty="0"/>
              <a:t>at </a:t>
            </a:r>
            <a:r>
              <a:rPr lang="en-US" u="sng" dirty="0">
                <a:hlinkClick r:id="rId2"/>
              </a:rPr>
              <a:t>www.yc.edu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	 </a:t>
            </a:r>
            <a:r>
              <a:rPr lang="en-US" sz="2000" dirty="0"/>
              <a:t>My Services, Faculty, My Class Roster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Please access your rosters regularly through the first week and AT LEAST once a week throughout the semester.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Report no shows and withdraws!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Monitor your roster to know who has dropped (removed from roster) or withdrawn (withdraw shows on roster) – students can withdraw through October 12.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15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Monitor Rosters for current enrollment-</a:t>
            </a:r>
            <a:r>
              <a:rPr lang="en-US" dirty="0"/>
              <a:t>via </a:t>
            </a:r>
            <a:r>
              <a:rPr lang="en-US" b="1" dirty="0"/>
              <a:t>www.yc.edu</a:t>
            </a:r>
            <a:r>
              <a:rPr lang="en-US" dirty="0"/>
              <a:t>, not Blackboard! </a:t>
            </a:r>
          </a:p>
        </p:txBody>
      </p:sp>
    </p:spTree>
    <p:extLst>
      <p:ext uri="{BB962C8B-B14F-4D97-AF65-F5344CB8AC3E}">
        <p14:creationId xmlns:p14="http://schemas.microsoft.com/office/powerpoint/2010/main" val="4936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Add/Drop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deadline for students to add/drop full semester classes: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Sunday</a:t>
            </a:r>
            <a:r>
              <a:rPr lang="en-US" dirty="0"/>
              <a:t>, </a:t>
            </a:r>
            <a:r>
              <a:rPr lang="en-US" b="1" dirty="0" smtClean="0"/>
              <a:t>August 24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 smtClean="0"/>
              <a:t>For short </a:t>
            </a:r>
            <a:r>
              <a:rPr lang="en-US" dirty="0"/>
              <a:t>or late-start classes: </a:t>
            </a:r>
            <a:r>
              <a:rPr lang="en-US" dirty="0" smtClean="0"/>
              <a:t>the deadline </a:t>
            </a:r>
            <a:r>
              <a:rPr lang="en-US" dirty="0"/>
              <a:t>to add/drop is </a:t>
            </a:r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day after the displayed start date</a:t>
            </a:r>
            <a:r>
              <a:rPr lang="en-US" dirty="0" smtClean="0"/>
              <a:t>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777317" cy="3508977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have “no shows” in your class, email </a:t>
            </a:r>
            <a:r>
              <a:rPr lang="en-US" sz="2000" b="1" u="sng" dirty="0" smtClean="0">
                <a:hlinkClick r:id="rId2"/>
              </a:rPr>
              <a:t>enrollmentservices@yc.edu</a:t>
            </a:r>
            <a:endParaRPr lang="en-US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 smtClean="0"/>
              <a:t>Include: </a:t>
            </a:r>
            <a:r>
              <a:rPr lang="en-US" sz="1800" b="1" dirty="0" smtClean="0"/>
              <a:t>CRN</a:t>
            </a:r>
            <a:r>
              <a:rPr lang="en-US" sz="1800" dirty="0" smtClean="0"/>
              <a:t> </a:t>
            </a:r>
            <a:r>
              <a:rPr lang="en-US" sz="1800" dirty="0"/>
              <a:t>of the </a:t>
            </a:r>
            <a:r>
              <a:rPr lang="en-US" sz="1800" dirty="0" smtClean="0"/>
              <a:t>class, student name and </a:t>
            </a:r>
            <a:r>
              <a:rPr lang="en-US" sz="1800" b="1" dirty="0" smtClean="0"/>
              <a:t>Y-number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Simply copy/paste from your roster into the email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68580" indent="0">
              <a:buNone/>
            </a:pPr>
            <a:r>
              <a:rPr lang="en-US" sz="1800" i="1" dirty="0"/>
              <a:t>Federal financial aid and Veteran’s Administration regulations require </a:t>
            </a:r>
            <a:r>
              <a:rPr lang="en-US" sz="1800" i="1" dirty="0" smtClean="0"/>
              <a:t>this reporting.</a:t>
            </a:r>
            <a:endParaRPr lang="en-US" sz="1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471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during first week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will shift through August 24 as students add and drop classes, and as faculty identify no shows. </a:t>
            </a:r>
          </a:p>
          <a:p>
            <a:endParaRPr lang="en-US" dirty="0" smtClean="0"/>
          </a:p>
          <a:p>
            <a:r>
              <a:rPr lang="en-US" dirty="0" smtClean="0"/>
              <a:t>As the no shows are processed, those seats are made available for other students.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Submit no shows by </a:t>
            </a:r>
            <a:r>
              <a:rPr lang="en-US" sz="1600" b="1" dirty="0" smtClean="0"/>
              <a:t>4pm </a:t>
            </a:r>
            <a:r>
              <a:rPr lang="en-US" sz="1600" b="1" smtClean="0"/>
              <a:t>Friday </a:t>
            </a:r>
            <a:r>
              <a:rPr lang="en-US" sz="1600" smtClean="0"/>
              <a:t>for </a:t>
            </a:r>
            <a:r>
              <a:rPr lang="en-US" sz="1600" dirty="0" smtClean="0"/>
              <a:t>processing to open those seats.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40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August 18-24: </a:t>
            </a:r>
            <a:r>
              <a:rPr lang="en-US" sz="2000" dirty="0" smtClean="0"/>
              <a:t>Report no shows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Students disappear from the roster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All charges for the class are reversed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r>
              <a:rPr lang="en-US" dirty="0" smtClean="0"/>
              <a:t>Beginning August 25: </a:t>
            </a:r>
            <a:r>
              <a:rPr lang="en-US" sz="2000" dirty="0" smtClean="0"/>
              <a:t>Withdraw students who have quit participating!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Students remain on the roster as “Withdrawn”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There is no refund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17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Withdraw </a:t>
            </a:r>
            <a:r>
              <a:rPr lang="en-US" dirty="0"/>
              <a:t>students who have stopped participating: email </a:t>
            </a:r>
            <a:r>
              <a:rPr lang="en-US" sz="2000" b="1" u="sng" dirty="0" smtClean="0">
                <a:solidFill>
                  <a:srgbClr val="0070C0"/>
                </a:solidFill>
                <a:hlinkClick r:id="rId2"/>
              </a:rPr>
              <a:t>enrollmentservices@yc.edu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/>
              <a:t>Include: </a:t>
            </a:r>
            <a:r>
              <a:rPr lang="en-US" sz="1800" b="1" dirty="0"/>
              <a:t>CRN</a:t>
            </a:r>
            <a:r>
              <a:rPr lang="en-US" sz="1800" dirty="0"/>
              <a:t> of the class, student name and </a:t>
            </a:r>
            <a:r>
              <a:rPr lang="en-US" sz="1800" b="1" dirty="0" err="1"/>
              <a:t>Ynumber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 marL="365760" lvl="1" indent="0">
              <a:buNone/>
            </a:pPr>
            <a:r>
              <a:rPr lang="en-US" sz="1600" dirty="0" smtClean="0"/>
              <a:t>AND</a:t>
            </a:r>
            <a:r>
              <a:rPr lang="en-US" sz="1600" b="1" dirty="0" smtClean="0"/>
              <a:t> </a:t>
            </a:r>
            <a:r>
              <a:rPr lang="en-US" sz="1600" i="1" dirty="0" smtClean="0"/>
              <a:t>the </a:t>
            </a:r>
            <a:r>
              <a:rPr lang="en-US" sz="1600" b="1" i="1" dirty="0" smtClean="0"/>
              <a:t>last date of participation </a:t>
            </a:r>
            <a:endParaRPr lang="en-US" sz="1800" b="1" i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Simply copy/paste CRN and </a:t>
            </a:r>
            <a:r>
              <a:rPr lang="en-US" sz="1800" dirty="0" err="1" smtClean="0"/>
              <a:t>Ynumber</a:t>
            </a:r>
            <a:r>
              <a:rPr lang="en-US" sz="1800" dirty="0" smtClean="0"/>
              <a:t> </a:t>
            </a:r>
            <a:r>
              <a:rPr lang="en-US" sz="1800" dirty="0"/>
              <a:t>from your roster into the </a:t>
            </a:r>
            <a:r>
              <a:rPr lang="en-US" sz="1800" dirty="0" smtClean="0"/>
              <a:t>email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Determine last date of participation!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68580" indent="0">
              <a:buNone/>
            </a:pPr>
            <a:r>
              <a:rPr lang="en-US" sz="1800" i="1" dirty="0"/>
              <a:t>Federal financial aid and Veteran’s Administration regulations require this reporting.</a:t>
            </a:r>
            <a:endParaRPr lang="en-US" sz="1800" b="1" i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13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Roster view…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35" y="2444954"/>
            <a:ext cx="5457143" cy="326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4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5502</TotalTime>
  <Words>435</Words>
  <Application>Microsoft Office PowerPoint</Application>
  <PresentationFormat>On-screen Show (4:3)</PresentationFormat>
  <Paragraphs>81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Rosters &amp; FERPA</vt:lpstr>
      <vt:lpstr>Accessing class rosters</vt:lpstr>
      <vt:lpstr>PowerPoint Presentation</vt:lpstr>
      <vt:lpstr>Add/Drop </vt:lpstr>
      <vt:lpstr>No Shows</vt:lpstr>
      <vt:lpstr>Enrollment during first week </vt:lpstr>
      <vt:lpstr>Timeline  </vt:lpstr>
      <vt:lpstr>Withdrawing students</vt:lpstr>
      <vt:lpstr>Roster view…</vt:lpstr>
      <vt:lpstr>Student list</vt:lpstr>
      <vt:lpstr>Student demographic data</vt:lpstr>
      <vt:lpstr>Additional options…</vt:lpstr>
      <vt:lpstr>Parts of Term – Fall 2014</vt:lpstr>
      <vt:lpstr>Grading Dates &amp; Deadlines</vt:lpstr>
      <vt:lpstr>FTSE: Full-time student enrollment</vt:lpstr>
      <vt:lpstr>FERPA Reminder</vt:lpstr>
      <vt:lpstr>Faculty Support Page!</vt:lpstr>
      <vt:lpstr>Questions? </vt:lpstr>
    </vt:vector>
  </TitlesOfParts>
  <Company>Yavapai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Rosters &amp; FERPA</dc:title>
  <dc:creator>Jarrell, Sheila</dc:creator>
  <cp:lastModifiedBy>Vantuyl, Virginia</cp:lastModifiedBy>
  <cp:revision>40</cp:revision>
  <cp:lastPrinted>2014-07-24T19:23:45Z</cp:lastPrinted>
  <dcterms:created xsi:type="dcterms:W3CDTF">2014-01-06T23:20:56Z</dcterms:created>
  <dcterms:modified xsi:type="dcterms:W3CDTF">2014-07-28T22:44:00Z</dcterms:modified>
</cp:coreProperties>
</file>